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ne Winther Hagelskjær" userId="cf17f970-df3f-49be-a07f-4764bae1ae0d" providerId="ADAL" clId="{75A9385E-5E8E-4AB4-A65B-99DA6977F4BE}"/>
    <pc:docChg chg="undo custSel modSld">
      <pc:chgData name="Lene Winther Hagelskjær" userId="cf17f970-df3f-49be-a07f-4764bae1ae0d" providerId="ADAL" clId="{75A9385E-5E8E-4AB4-A65B-99DA6977F4BE}" dt="2023-05-08T07:39:00.805" v="387" actId="20577"/>
      <pc:docMkLst>
        <pc:docMk/>
      </pc:docMkLst>
      <pc:sldChg chg="addSp delSp modSp mod">
        <pc:chgData name="Lene Winther Hagelskjær" userId="cf17f970-df3f-49be-a07f-4764bae1ae0d" providerId="ADAL" clId="{75A9385E-5E8E-4AB4-A65B-99DA6977F4BE}" dt="2023-05-08T07:39:00.805" v="387" actId="20577"/>
        <pc:sldMkLst>
          <pc:docMk/>
          <pc:sldMk cId="1158141159" sldId="256"/>
        </pc:sldMkLst>
        <pc:spChg chg="mod">
          <ac:chgData name="Lene Winther Hagelskjær" userId="cf17f970-df3f-49be-a07f-4764bae1ae0d" providerId="ADAL" clId="{75A9385E-5E8E-4AB4-A65B-99DA6977F4BE}" dt="2023-05-08T07:39:00.805" v="387" actId="20577"/>
          <ac:spMkLst>
            <pc:docMk/>
            <pc:sldMk cId="1158141159" sldId="256"/>
            <ac:spMk id="2" creationId="{CD4C9DCD-C418-534C-17A2-37D4A5F50D55}"/>
          </ac:spMkLst>
        </pc:spChg>
        <pc:spChg chg="del">
          <ac:chgData name="Lene Winther Hagelskjær" userId="cf17f970-df3f-49be-a07f-4764bae1ae0d" providerId="ADAL" clId="{75A9385E-5E8E-4AB4-A65B-99DA6977F4BE}" dt="2023-05-04T12:17:40.978" v="252" actId="478"/>
          <ac:spMkLst>
            <pc:docMk/>
            <pc:sldMk cId="1158141159" sldId="256"/>
            <ac:spMk id="3" creationId="{936F9F13-D551-1359-8B6E-D65E7680F4E1}"/>
          </ac:spMkLst>
        </pc:spChg>
        <pc:spChg chg="add del mod">
          <ac:chgData name="Lene Winther Hagelskjær" userId="cf17f970-df3f-49be-a07f-4764bae1ae0d" providerId="ADAL" clId="{75A9385E-5E8E-4AB4-A65B-99DA6977F4BE}" dt="2023-05-04T12:17:03.024" v="228" actId="478"/>
          <ac:spMkLst>
            <pc:docMk/>
            <pc:sldMk cId="1158141159" sldId="256"/>
            <ac:spMk id="4" creationId="{74DFEE46-E514-C8F2-8EFB-6A8EE0DC4CBE}"/>
          </ac:spMkLst>
        </pc:spChg>
        <pc:spChg chg="mod">
          <ac:chgData name="Lene Winther Hagelskjær" userId="cf17f970-df3f-49be-a07f-4764bae1ae0d" providerId="ADAL" clId="{75A9385E-5E8E-4AB4-A65B-99DA6977F4BE}" dt="2023-05-04T12:26:17.758" v="351" actId="207"/>
          <ac:spMkLst>
            <pc:docMk/>
            <pc:sldMk cId="1158141159" sldId="256"/>
            <ac:spMk id="8" creationId="{75A0E062-1692-1665-FDE4-67C684995579}"/>
          </ac:spMkLst>
        </pc:spChg>
        <pc:spChg chg="mod">
          <ac:chgData name="Lene Winther Hagelskjær" userId="cf17f970-df3f-49be-a07f-4764bae1ae0d" providerId="ADAL" clId="{75A9385E-5E8E-4AB4-A65B-99DA6977F4BE}" dt="2023-05-04T12:30:11.750" v="385" actId="14100"/>
          <ac:spMkLst>
            <pc:docMk/>
            <pc:sldMk cId="1158141159" sldId="256"/>
            <ac:spMk id="12" creationId="{E4472B47-ECE3-F023-BC99-1EDCE4544895}"/>
          </ac:spMkLst>
        </pc:spChg>
        <pc:spChg chg="add mod">
          <ac:chgData name="Lene Winther Hagelskjær" userId="cf17f970-df3f-49be-a07f-4764bae1ae0d" providerId="ADAL" clId="{75A9385E-5E8E-4AB4-A65B-99DA6977F4BE}" dt="2023-05-04T12:29:34.802" v="381" actId="1076"/>
          <ac:spMkLst>
            <pc:docMk/>
            <pc:sldMk cId="1158141159" sldId="256"/>
            <ac:spMk id="13" creationId="{A28C61F8-A830-50F7-6B82-A4AF6B35A792}"/>
          </ac:spMkLst>
        </pc:spChg>
        <pc:picChg chg="del mod">
          <ac:chgData name="Lene Winther Hagelskjær" userId="cf17f970-df3f-49be-a07f-4764bae1ae0d" providerId="ADAL" clId="{75A9385E-5E8E-4AB4-A65B-99DA6977F4BE}" dt="2023-05-04T12:12:31.591" v="103" actId="478"/>
          <ac:picMkLst>
            <pc:docMk/>
            <pc:sldMk cId="1158141159" sldId="256"/>
            <ac:picMk id="5" creationId="{1E48A9B0-EB69-B7C7-20AB-D219D419B4FB}"/>
          </ac:picMkLst>
        </pc:picChg>
        <pc:picChg chg="add del mod ord modCrop">
          <ac:chgData name="Lene Winther Hagelskjær" userId="cf17f970-df3f-49be-a07f-4764bae1ae0d" providerId="ADAL" clId="{75A9385E-5E8E-4AB4-A65B-99DA6977F4BE}" dt="2023-05-04T12:27:56.452" v="370" actId="1076"/>
          <ac:picMkLst>
            <pc:docMk/>
            <pc:sldMk cId="1158141159" sldId="256"/>
            <ac:picMk id="9" creationId="{C390F826-D2B7-1651-4CAB-4A4914052CC0}"/>
          </ac:picMkLst>
        </pc:picChg>
        <pc:cxnChg chg="add mod">
          <ac:chgData name="Lene Winther Hagelskjær" userId="cf17f970-df3f-49be-a07f-4764bae1ae0d" providerId="ADAL" clId="{75A9385E-5E8E-4AB4-A65B-99DA6977F4BE}" dt="2023-05-04T12:29:40.022" v="382" actId="1076"/>
          <ac:cxnSpMkLst>
            <pc:docMk/>
            <pc:sldMk cId="1158141159" sldId="256"/>
            <ac:cxnSpMk id="15" creationId="{8DE51E9B-DD4D-5B57-B40A-E89131CE3DA6}"/>
          </ac:cxnSpMkLst>
        </pc:cxnChg>
        <pc:cxnChg chg="add mod">
          <ac:chgData name="Lene Winther Hagelskjær" userId="cf17f970-df3f-49be-a07f-4764bae1ae0d" providerId="ADAL" clId="{75A9385E-5E8E-4AB4-A65B-99DA6977F4BE}" dt="2023-05-04T12:29:29.495" v="380" actId="1037"/>
          <ac:cxnSpMkLst>
            <pc:docMk/>
            <pc:sldMk cId="1158141159" sldId="256"/>
            <ac:cxnSpMk id="16" creationId="{597DE000-7FDD-E4EC-8E1C-2552B80D2B5A}"/>
          </ac:cxnSpMkLst>
        </pc:cxnChg>
      </pc:sldChg>
    </pc:docChg>
  </pc:docChgLst>
  <pc:docChgLst>
    <pc:chgData name="Lene Winther Hagelskjær" userId="cf17f970-df3f-49be-a07f-4764bae1ae0d" providerId="ADAL" clId="{B72D337C-F146-47F8-AC8B-937163260E36}"/>
    <pc:docChg chg="undo custSel addSld delSld modSld">
      <pc:chgData name="Lene Winther Hagelskjær" userId="cf17f970-df3f-49be-a07f-4764bae1ae0d" providerId="ADAL" clId="{B72D337C-F146-47F8-AC8B-937163260E36}" dt="2023-09-26T07:46:10.866" v="43" actId="1076"/>
      <pc:docMkLst>
        <pc:docMk/>
      </pc:docMkLst>
      <pc:sldChg chg="delSp add del mod">
        <pc:chgData name="Lene Winther Hagelskjær" userId="cf17f970-df3f-49be-a07f-4764bae1ae0d" providerId="ADAL" clId="{B72D337C-F146-47F8-AC8B-937163260E36}" dt="2023-09-26T07:44:08.547" v="18" actId="47"/>
        <pc:sldMkLst>
          <pc:docMk/>
          <pc:sldMk cId="1158141159" sldId="256"/>
        </pc:sldMkLst>
        <pc:spChg chg="del">
          <ac:chgData name="Lene Winther Hagelskjær" userId="cf17f970-df3f-49be-a07f-4764bae1ae0d" providerId="ADAL" clId="{B72D337C-F146-47F8-AC8B-937163260E36}" dt="2023-09-26T07:43:13.145" v="10" actId="21"/>
          <ac:spMkLst>
            <pc:docMk/>
            <pc:sldMk cId="1158141159" sldId="256"/>
            <ac:spMk id="8" creationId="{75A0E062-1692-1665-FDE4-67C684995579}"/>
          </ac:spMkLst>
        </pc:spChg>
        <pc:picChg chg="del">
          <ac:chgData name="Lene Winther Hagelskjær" userId="cf17f970-df3f-49be-a07f-4764bae1ae0d" providerId="ADAL" clId="{B72D337C-F146-47F8-AC8B-937163260E36}" dt="2023-09-26T07:43:13.145" v="10" actId="21"/>
          <ac:picMkLst>
            <pc:docMk/>
            <pc:sldMk cId="1158141159" sldId="256"/>
            <ac:picMk id="7" creationId="{2940F46D-9535-C02F-6D5E-8638880B1FD3}"/>
          </ac:picMkLst>
        </pc:picChg>
        <pc:picChg chg="del">
          <ac:chgData name="Lene Winther Hagelskjær" userId="cf17f970-df3f-49be-a07f-4764bae1ae0d" providerId="ADAL" clId="{B72D337C-F146-47F8-AC8B-937163260E36}" dt="2023-09-26T07:43:09.317" v="9" actId="478"/>
          <ac:picMkLst>
            <pc:docMk/>
            <pc:sldMk cId="1158141159" sldId="256"/>
            <ac:picMk id="9" creationId="{C390F826-D2B7-1651-4CAB-4A4914052CC0}"/>
          </ac:picMkLst>
        </pc:picChg>
        <pc:picChg chg="del">
          <ac:chgData name="Lene Winther Hagelskjær" userId="cf17f970-df3f-49be-a07f-4764bae1ae0d" providerId="ADAL" clId="{B72D337C-F146-47F8-AC8B-937163260E36}" dt="2023-09-26T07:43:13.145" v="10" actId="21"/>
          <ac:picMkLst>
            <pc:docMk/>
            <pc:sldMk cId="1158141159" sldId="256"/>
            <ac:picMk id="10" creationId="{70C1B063-768F-15F7-1715-72614AC384BD}"/>
          </ac:picMkLst>
        </pc:picChg>
      </pc:sldChg>
      <pc:sldChg chg="addSp delSp modSp new mod setBg">
        <pc:chgData name="Lene Winther Hagelskjær" userId="cf17f970-df3f-49be-a07f-4764bae1ae0d" providerId="ADAL" clId="{B72D337C-F146-47F8-AC8B-937163260E36}" dt="2023-09-26T07:44:56.452" v="39" actId="1038"/>
        <pc:sldMkLst>
          <pc:docMk/>
          <pc:sldMk cId="2169650197" sldId="257"/>
        </pc:sldMkLst>
        <pc:spChg chg="mod">
          <ac:chgData name="Lene Winther Hagelskjær" userId="cf17f970-df3f-49be-a07f-4764bae1ae0d" providerId="ADAL" clId="{B72D337C-F146-47F8-AC8B-937163260E36}" dt="2023-09-26T07:42:57.075" v="7" actId="26606"/>
          <ac:spMkLst>
            <pc:docMk/>
            <pc:sldMk cId="2169650197" sldId="257"/>
            <ac:spMk id="2" creationId="{EEF2D049-EDBA-5155-DF46-C0C909EE1D4D}"/>
          </ac:spMkLst>
        </pc:spChg>
        <pc:spChg chg="mod">
          <ac:chgData name="Lene Winther Hagelskjær" userId="cf17f970-df3f-49be-a07f-4764bae1ae0d" providerId="ADAL" clId="{B72D337C-F146-47F8-AC8B-937163260E36}" dt="2023-09-26T07:44:29.402" v="22" actId="1076"/>
          <ac:spMkLst>
            <pc:docMk/>
            <pc:sldMk cId="2169650197" sldId="257"/>
            <ac:spMk id="3" creationId="{61E0DF54-DD63-F413-AC8D-85C2154AAFEF}"/>
          </ac:spMkLst>
        </pc:spChg>
        <pc:spChg chg="add mod">
          <ac:chgData name="Lene Winther Hagelskjær" userId="cf17f970-df3f-49be-a07f-4764bae1ae0d" providerId="ADAL" clId="{B72D337C-F146-47F8-AC8B-937163260E36}" dt="2023-09-26T07:43:14.751" v="11"/>
          <ac:spMkLst>
            <pc:docMk/>
            <pc:sldMk cId="2169650197" sldId="257"/>
            <ac:spMk id="5" creationId="{8FC0C616-F001-4815-593E-B29A180198E2}"/>
          </ac:spMkLst>
        </pc:spChg>
        <pc:spChg chg="add del mod">
          <ac:chgData name="Lene Winther Hagelskjær" userId="cf17f970-df3f-49be-a07f-4764bae1ae0d" providerId="ADAL" clId="{B72D337C-F146-47F8-AC8B-937163260E36}" dt="2023-09-26T07:44:25.023" v="20" actId="478"/>
          <ac:spMkLst>
            <pc:docMk/>
            <pc:sldMk cId="2169650197" sldId="257"/>
            <ac:spMk id="7" creationId="{02FA9B4A-6F3A-A10C-7F2B-91F6C179E90D}"/>
          </ac:spMkLst>
        </pc:spChg>
        <pc:spChg chg="add del">
          <ac:chgData name="Lene Winther Hagelskjær" userId="cf17f970-df3f-49be-a07f-4764bae1ae0d" providerId="ADAL" clId="{B72D337C-F146-47F8-AC8B-937163260E36}" dt="2023-09-26T07:43:46.080" v="17" actId="478"/>
          <ac:spMkLst>
            <pc:docMk/>
            <pc:sldMk cId="2169650197" sldId="257"/>
            <ac:spMk id="8" creationId="{BFCF21D2-E860-F7BA-35CE-EEA6F290C446}"/>
          </ac:spMkLst>
        </pc:spChg>
        <pc:spChg chg="add mod">
          <ac:chgData name="Lene Winther Hagelskjær" userId="cf17f970-df3f-49be-a07f-4764bae1ae0d" providerId="ADAL" clId="{B72D337C-F146-47F8-AC8B-937163260E36}" dt="2023-09-26T07:44:56.452" v="39" actId="1038"/>
          <ac:spMkLst>
            <pc:docMk/>
            <pc:sldMk cId="2169650197" sldId="257"/>
            <ac:spMk id="9" creationId="{2B0709E5-7014-EDEF-8FA5-799F72794EC8}"/>
          </ac:spMkLst>
        </pc:spChg>
        <pc:spChg chg="add del">
          <ac:chgData name="Lene Winther Hagelskjær" userId="cf17f970-df3f-49be-a07f-4764bae1ae0d" providerId="ADAL" clId="{B72D337C-F146-47F8-AC8B-937163260E36}" dt="2023-09-26T07:42:39.715" v="3" actId="26606"/>
          <ac:spMkLst>
            <pc:docMk/>
            <pc:sldMk cId="2169650197" sldId="257"/>
            <ac:spMk id="1031" creationId="{42AE77C8-8636-492A-ABA7-1B8730025A08}"/>
          </ac:spMkLst>
        </pc:spChg>
        <pc:spChg chg="add del">
          <ac:chgData name="Lene Winther Hagelskjær" userId="cf17f970-df3f-49be-a07f-4764bae1ae0d" providerId="ADAL" clId="{B72D337C-F146-47F8-AC8B-937163260E36}" dt="2023-09-26T07:42:39.715" v="3" actId="26606"/>
          <ac:spMkLst>
            <pc:docMk/>
            <pc:sldMk cId="2169650197" sldId="257"/>
            <ac:spMk id="1033" creationId="{095830D2-F2AE-4DD8-B586-89B0977916FF}"/>
          </ac:spMkLst>
        </pc:spChg>
        <pc:grpChg chg="add del">
          <ac:chgData name="Lene Winther Hagelskjær" userId="cf17f970-df3f-49be-a07f-4764bae1ae0d" providerId="ADAL" clId="{B72D337C-F146-47F8-AC8B-937163260E36}" dt="2023-09-26T07:42:47.249" v="5" actId="26606"/>
          <ac:grpSpMkLst>
            <pc:docMk/>
            <pc:sldMk cId="2169650197" sldId="257"/>
            <ac:grpSpMk id="1028" creationId="{0E76F6F3-F5F0-B26D-1B63-73AD0299B731}"/>
          </ac:grpSpMkLst>
        </pc:grpChg>
        <pc:grpChg chg="add del">
          <ac:chgData name="Lene Winther Hagelskjær" userId="cf17f970-df3f-49be-a07f-4764bae1ae0d" providerId="ADAL" clId="{B72D337C-F146-47F8-AC8B-937163260E36}" dt="2023-09-26T07:42:57.075" v="7" actId="26606"/>
          <ac:grpSpMkLst>
            <pc:docMk/>
            <pc:sldMk cId="2169650197" sldId="257"/>
            <ac:grpSpMk id="1030" creationId="{6E61B563-A4B2-5783-81AF-A2A053D74769}"/>
          </ac:grpSpMkLst>
        </pc:grpChg>
        <pc:picChg chg="add mod">
          <ac:chgData name="Lene Winther Hagelskjær" userId="cf17f970-df3f-49be-a07f-4764bae1ae0d" providerId="ADAL" clId="{B72D337C-F146-47F8-AC8B-937163260E36}" dt="2023-09-26T07:43:14.751" v="11"/>
          <ac:picMkLst>
            <pc:docMk/>
            <pc:sldMk cId="2169650197" sldId="257"/>
            <ac:picMk id="4" creationId="{F1586268-5351-C17A-5706-2D4A89307CDF}"/>
          </ac:picMkLst>
        </pc:picChg>
        <pc:picChg chg="add mod">
          <ac:chgData name="Lene Winther Hagelskjær" userId="cf17f970-df3f-49be-a07f-4764bae1ae0d" providerId="ADAL" clId="{B72D337C-F146-47F8-AC8B-937163260E36}" dt="2023-09-26T07:43:14.751" v="11"/>
          <ac:picMkLst>
            <pc:docMk/>
            <pc:sldMk cId="2169650197" sldId="257"/>
            <ac:picMk id="6" creationId="{DDE30B16-A9C0-1F9F-7BEC-E063062E1862}"/>
          </ac:picMkLst>
        </pc:picChg>
        <pc:picChg chg="add mod ord">
          <ac:chgData name="Lene Winther Hagelskjær" userId="cf17f970-df3f-49be-a07f-4764bae1ae0d" providerId="ADAL" clId="{B72D337C-F146-47F8-AC8B-937163260E36}" dt="2023-09-26T07:43:00.265" v="8" actId="1076"/>
          <ac:picMkLst>
            <pc:docMk/>
            <pc:sldMk cId="2169650197" sldId="257"/>
            <ac:picMk id="1026" creationId="{6FF95DD2-7563-85DD-9EA5-06A8CFAB1E87}"/>
          </ac:picMkLst>
        </pc:picChg>
      </pc:sldChg>
      <pc:sldChg chg="addSp delSp modSp new mod">
        <pc:chgData name="Lene Winther Hagelskjær" userId="cf17f970-df3f-49be-a07f-4764bae1ae0d" providerId="ADAL" clId="{B72D337C-F146-47F8-AC8B-937163260E36}" dt="2023-09-26T07:46:10.866" v="43" actId="1076"/>
        <pc:sldMkLst>
          <pc:docMk/>
          <pc:sldMk cId="2286040252" sldId="258"/>
        </pc:sldMkLst>
        <pc:spChg chg="del">
          <ac:chgData name="Lene Winther Hagelskjær" userId="cf17f970-df3f-49be-a07f-4764bae1ae0d" providerId="ADAL" clId="{B72D337C-F146-47F8-AC8B-937163260E36}" dt="2023-09-26T07:46:05.376" v="41" actId="931"/>
          <ac:spMkLst>
            <pc:docMk/>
            <pc:sldMk cId="2286040252" sldId="258"/>
            <ac:spMk id="3" creationId="{4FA54B3E-B10E-330E-D3A8-963DCBB850A8}"/>
          </ac:spMkLst>
        </pc:spChg>
        <pc:picChg chg="add mod">
          <ac:chgData name="Lene Winther Hagelskjær" userId="cf17f970-df3f-49be-a07f-4764bae1ae0d" providerId="ADAL" clId="{B72D337C-F146-47F8-AC8B-937163260E36}" dt="2023-09-26T07:46:10.866" v="43" actId="1076"/>
          <ac:picMkLst>
            <pc:docMk/>
            <pc:sldMk cId="2286040252" sldId="258"/>
            <ac:picMk id="5" creationId="{888243E0-6F0C-468C-B08F-1A5775544DA1}"/>
          </ac:picMkLst>
        </pc:picChg>
      </pc:sldChg>
    </pc:docChg>
  </pc:docChgLst>
  <pc:docChgLst>
    <pc:chgData name="Lene Winther Hagelskjær" userId="cf17f970-df3f-49be-a07f-4764bae1ae0d" providerId="ADAL" clId="{1AFDF119-24D3-4DC1-8645-216FA09D0FFE}"/>
    <pc:docChg chg="delSld">
      <pc:chgData name="Lene Winther Hagelskjær" userId="cf17f970-df3f-49be-a07f-4764bae1ae0d" providerId="ADAL" clId="{1AFDF119-24D3-4DC1-8645-216FA09D0FFE}" dt="2024-04-22T09:29:29.529" v="0" actId="47"/>
      <pc:docMkLst>
        <pc:docMk/>
      </pc:docMkLst>
      <pc:sldChg chg="del">
        <pc:chgData name="Lene Winther Hagelskjær" userId="cf17f970-df3f-49be-a07f-4764bae1ae0d" providerId="ADAL" clId="{1AFDF119-24D3-4DC1-8645-216FA09D0FFE}" dt="2024-04-22T09:29:29.529" v="0" actId="47"/>
        <pc:sldMkLst>
          <pc:docMk/>
          <pc:sldMk cId="2286040252" sldId="25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50A9CF-EDE1-7004-1176-80729F111C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4E010A7-DC79-BF52-4B8E-7F4426388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676AE1D-1E23-AC27-8392-0FC43985A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2946B85-1BB5-756D-338F-98418C468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35701DB-825A-EAD1-F2C0-2214A9A6D3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32664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DB8065-30B8-D10D-6A04-779D25B51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8303374-0913-B138-ECF8-972015B74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FCE82F2-8D20-626F-A76E-AC9A53F03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D0C345D-9468-310A-A520-B612A2D77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919F68F-40B1-40A7-E74A-3AB2BB4EC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054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A276AF0-25CE-F158-AC12-240D1B15D8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742AD0C-6F91-FBEA-ED8D-739FFE2A7E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E8C3435-41A1-E3FD-6276-1D77E01DB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F0D1598-9DED-81A2-9640-84DE7C1E2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8775311-2187-2217-2154-7DAB50A5F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5929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A36A4B-F4A3-0768-B847-2E6A7B7DB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1886B1-1D89-8AB7-2F62-74A7184932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284DEE4-8BDD-1B2A-D9BA-F32F09FA9C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DC482A0-7937-4A66-3CF6-7A5C28C2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2FE3004-8954-FD65-5EA5-F5E09E36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3934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786A0E-9E41-7B55-4D2C-FF442B184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AEBADD0-7D80-C274-9383-C69F453D82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89D21FC-A28E-3BFA-B01C-5892A4105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3F86F32-3A51-A2FC-F197-9EFBA51D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1382AC8-CF2B-306D-BD33-01D75FC85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615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75B579-03CF-E307-405A-E21FF0F3C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887AD9B-9889-0219-6AFA-E016E5481D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2DCE0DE-0D77-95FD-BE6A-E51E5BFF3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ABFB343-4D96-F6B4-5B6E-AC57586AF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4E026F6D-C948-6808-FD56-A4BF4222E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8AC84B76-BF78-CC63-57E4-EFD38042C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39806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A516FC-DF10-1FD3-66BF-66EFB8C1A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B5AA85F-FB7E-CCF6-0605-A68397CF9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BD40E9-6F42-FE9E-A7DF-7571431E63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78141CC-5DD1-FE5A-5E63-FEF7AEEC9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BDD46D3-5A33-3004-B161-52FBCD0A89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55C3412-7446-AD60-A6A9-AB879E277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9D024A1-E3DF-873A-DCCE-A4E03F3A9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869A1E4C-B049-16D2-432E-35A6EDBDB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541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1840BA-7BB6-2C78-10E0-E30AC7011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0B1E5F96-C22C-9424-6FEB-3609A6EEE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A749427-7702-FD99-4B59-05602A2DD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58350E5-60F9-EBF9-BBF9-156B4B22D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7064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D524B211-6506-A923-252B-E8E27E40C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A36110E4-19CD-BD70-0646-777D573B2C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D14F56F7-C3F8-B79D-446C-CC41234A0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05456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05362B-4D54-F65D-F515-2CDD7B170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58830F6-8552-EA45-6B3E-3BAD5F7DD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F05F42E-D67E-6D92-8C07-8EB0D9325F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BB1BB92-F743-1161-CCD2-C2517C87F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18760D4-7509-02BB-A42C-496A0B6B4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273FB5F-5D38-BA88-1BEE-7B291246A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38677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CBCB60-3276-7E7D-F25E-28E0198D8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C8BA1622-27EE-6BA4-19E2-74581F96B5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39BDF00-8356-BD12-635A-AA506DAD78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5E3BF8C-1AF8-BAB9-AB3B-3CF9F91EF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5F02F56-96D5-4F4D-381C-C604D4897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544FC25-1FC7-B515-A5D1-348303CB0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3058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CD383887-40BC-D8A7-D43A-43557F96B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C04BF42-637D-0613-379C-812D7EE93C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4615601-78C6-AE11-7AE8-0B1C0791E0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AF2A0-CECC-49F0-AA16-0A842B1C9D92}" type="datetimeFigureOut">
              <a:rPr lang="da-DK" smtClean="0"/>
              <a:t>22-04-2024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D718AB2-1F24-E079-97FA-D47AA7FF8D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37BEEC3-7FA6-0E7B-134B-91A80946C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9D38B-D661-48F3-9AB1-2FC26677508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54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F2D049-EDBA-5155-DF46-C0C909EE1D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1E0DF54-DD63-F413-AC8D-85C2154AAF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6FF95DD2-7563-85DD-9EA5-06A8CFAB1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51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Billede 3" descr="Et billede, der indeholder tekst, Font/skrifttype, hvid, logo&#10;&#10;Automatisk genereret beskrivelse">
            <a:extLst>
              <a:ext uri="{FF2B5EF4-FFF2-40B4-BE49-F238E27FC236}">
                <a16:creationId xmlns:a16="http://schemas.microsoft.com/office/drawing/2014/main" id="{F1586268-5351-C17A-5706-2D4A89307CD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7" t="19988" r="57166" b="18217"/>
          <a:stretch/>
        </p:blipFill>
        <p:spPr>
          <a:xfrm>
            <a:off x="7557828" y="5926760"/>
            <a:ext cx="2167467" cy="735449"/>
          </a:xfrm>
          <a:prstGeom prst="rect">
            <a:avLst/>
          </a:prstGeom>
        </p:spPr>
      </p:pic>
      <p:sp>
        <p:nvSpPr>
          <p:cNvPr id="5" name="Tekstfelt 4">
            <a:extLst>
              <a:ext uri="{FF2B5EF4-FFF2-40B4-BE49-F238E27FC236}">
                <a16:creationId xmlns:a16="http://schemas.microsoft.com/office/drawing/2014/main" id="{8FC0C616-F001-4815-593E-B29A180198E2}"/>
              </a:ext>
            </a:extLst>
          </p:cNvPr>
          <p:cNvSpPr txBox="1"/>
          <p:nvPr/>
        </p:nvSpPr>
        <p:spPr>
          <a:xfrm>
            <a:off x="7964973" y="5532968"/>
            <a:ext cx="3520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sz="1600" b="1" dirty="0"/>
              <a:t>ORGANISED IN COLLABORATION WITH:</a:t>
            </a:r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DDE30B16-A9C0-1F9F-7BEC-E063062E1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79775" y="5931051"/>
            <a:ext cx="2100296" cy="709525"/>
          </a:xfrm>
          <a:prstGeom prst="rect">
            <a:avLst/>
          </a:prstGeom>
        </p:spPr>
      </p:pic>
      <p:sp>
        <p:nvSpPr>
          <p:cNvPr id="9" name="Tekstfelt 8">
            <a:extLst>
              <a:ext uri="{FF2B5EF4-FFF2-40B4-BE49-F238E27FC236}">
                <a16:creationId xmlns:a16="http://schemas.microsoft.com/office/drawing/2014/main" id="{2B0709E5-7014-EDEF-8FA5-799F72794EC8}"/>
              </a:ext>
            </a:extLst>
          </p:cNvPr>
          <p:cNvSpPr txBox="1"/>
          <p:nvPr/>
        </p:nvSpPr>
        <p:spPr>
          <a:xfrm>
            <a:off x="362829" y="5532968"/>
            <a:ext cx="45554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a-DK" b="1" dirty="0"/>
              <a:t>MORE INFORMATION WILL BE AVAILABLE ON </a:t>
            </a:r>
          </a:p>
          <a:p>
            <a:pPr algn="ctr"/>
            <a:endParaRPr lang="da-DK" b="1" dirty="0"/>
          </a:p>
          <a:p>
            <a:pPr algn="ctr"/>
            <a:r>
              <a:rPr lang="da-DK" b="1" dirty="0"/>
              <a:t>WWW.NCDV2025.ORG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69650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b9f30af-483f-41fa-89a0-daadabe6050b" xsi:nil="true"/>
    <lcf76f155ced4ddcb4097134ff3c332f xmlns="8f5daf6d-fcc3-428c-8c8b-549723f0b15e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E08E961DA6DD1459EDF29EED100BE84" ma:contentTypeVersion="18" ma:contentTypeDescription="Opret et nyt dokument." ma:contentTypeScope="" ma:versionID="8a01a340723319235852dd0c10e66745">
  <xsd:schema xmlns:xsd="http://www.w3.org/2001/XMLSchema" xmlns:xs="http://www.w3.org/2001/XMLSchema" xmlns:p="http://schemas.microsoft.com/office/2006/metadata/properties" xmlns:ns2="8f5daf6d-fcc3-428c-8c8b-549723f0b15e" xmlns:ns3="fb9f30af-483f-41fa-89a0-daadabe6050b" targetNamespace="http://schemas.microsoft.com/office/2006/metadata/properties" ma:root="true" ma:fieldsID="a0eb7b5dec7174acc8740fc2e34a5782" ns2:_="" ns3:_="">
    <xsd:import namespace="8f5daf6d-fcc3-428c-8c8b-549723f0b15e"/>
    <xsd:import namespace="fb9f30af-483f-41fa-89a0-daadabe6050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5daf6d-fcc3-428c-8c8b-549723f0b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110e2908-8406-4a64-b0cc-6591121ff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9f30af-483f-41fa-89a0-daadabe6050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a27d0a0-bb6a-415f-8cc3-babce6e5dcab}" ma:internalName="TaxCatchAll" ma:showField="CatchAllData" ma:web="fb9f30af-483f-41fa-89a0-daadabe6050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C20F52-ADE9-43D4-9D8D-49AE70411821}">
  <ds:schemaRefs>
    <ds:schemaRef ds:uri="http://schemas.microsoft.com/office/2006/metadata/properties"/>
    <ds:schemaRef ds:uri="http://schemas.microsoft.com/office/infopath/2007/PartnerControls"/>
    <ds:schemaRef ds:uri="fb9f30af-483f-41fa-89a0-daadabe6050b"/>
    <ds:schemaRef ds:uri="8f5daf6d-fcc3-428c-8c8b-549723f0b15e"/>
  </ds:schemaRefs>
</ds:datastoreItem>
</file>

<file path=customXml/itemProps2.xml><?xml version="1.0" encoding="utf-8"?>
<ds:datastoreItem xmlns:ds="http://schemas.openxmlformats.org/officeDocument/2006/customXml" ds:itemID="{0A6FC159-DC1C-4588-A428-A108DB1EA7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645643-0A38-44FD-93FB-B5740C44A2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5daf6d-fcc3-428c-8c8b-549723f0b15e"/>
    <ds:schemaRef ds:uri="fb9f30af-483f-41fa-89a0-daadabe605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16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Lene Winther Hagelskjær</dc:creator>
  <cp:lastModifiedBy>Lene Winther Hagelskjær</cp:lastModifiedBy>
  <cp:revision>1</cp:revision>
  <dcterms:created xsi:type="dcterms:W3CDTF">2023-05-04T09:47:05Z</dcterms:created>
  <dcterms:modified xsi:type="dcterms:W3CDTF">2024-04-22T09:29:35Z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0x010100DE08E961DA6DD1459EDF29EED100BE84</vt:lpwstr>
  </property>
  <property fmtid="{D5CDD505-2E9C-101B-9397-08002B2CF9AE}" pid="3" name="MediaServiceImageTags">
    <vt:lpwstr/>
  </property>
</Properties>
</file>